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C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42A70-C3C5-4EF0-9771-F0EAD7F3B948}" type="datetimeFigureOut">
              <a:rPr lang="en-US" smtClean="0"/>
              <a:pPr/>
              <a:t>9/29/2018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525C6-8525-43B0-BB04-EC20B8966F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42A70-C3C5-4EF0-9771-F0EAD7F3B948}" type="datetimeFigureOut">
              <a:rPr lang="en-US" smtClean="0"/>
              <a:pPr/>
              <a:t>9/29/2018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525C6-8525-43B0-BB04-EC20B8966F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42A70-C3C5-4EF0-9771-F0EAD7F3B948}" type="datetimeFigureOut">
              <a:rPr lang="en-US" smtClean="0"/>
              <a:pPr/>
              <a:t>9/29/2018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525C6-8525-43B0-BB04-EC20B8966F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42A70-C3C5-4EF0-9771-F0EAD7F3B948}" type="datetimeFigureOut">
              <a:rPr lang="en-US" smtClean="0"/>
              <a:pPr/>
              <a:t>9/29/2018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525C6-8525-43B0-BB04-EC20B8966F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42A70-C3C5-4EF0-9771-F0EAD7F3B948}" type="datetimeFigureOut">
              <a:rPr lang="en-US" smtClean="0"/>
              <a:pPr/>
              <a:t>9/29/2018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525C6-8525-43B0-BB04-EC20B8966F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42A70-C3C5-4EF0-9771-F0EAD7F3B948}" type="datetimeFigureOut">
              <a:rPr lang="en-US" smtClean="0"/>
              <a:pPr/>
              <a:t>9/29/2018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525C6-8525-43B0-BB04-EC20B8966F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42A70-C3C5-4EF0-9771-F0EAD7F3B948}" type="datetimeFigureOut">
              <a:rPr lang="en-US" smtClean="0"/>
              <a:pPr/>
              <a:t>9/29/2018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525C6-8525-43B0-BB04-EC20B8966F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42A70-C3C5-4EF0-9771-F0EAD7F3B948}" type="datetimeFigureOut">
              <a:rPr lang="en-US" smtClean="0"/>
              <a:pPr/>
              <a:t>9/29/2018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525C6-8525-43B0-BB04-EC20B8966F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42A70-C3C5-4EF0-9771-F0EAD7F3B948}" type="datetimeFigureOut">
              <a:rPr lang="en-US" smtClean="0"/>
              <a:pPr/>
              <a:t>9/29/2018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525C6-8525-43B0-BB04-EC20B8966F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42A70-C3C5-4EF0-9771-F0EAD7F3B948}" type="datetimeFigureOut">
              <a:rPr lang="en-US" smtClean="0"/>
              <a:pPr/>
              <a:t>9/29/2018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525C6-8525-43B0-BB04-EC20B8966F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42A70-C3C5-4EF0-9771-F0EAD7F3B948}" type="datetimeFigureOut">
              <a:rPr lang="en-US" smtClean="0"/>
              <a:pPr/>
              <a:t>9/29/2018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525C6-8525-43B0-BB04-EC20B8966F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42A70-C3C5-4EF0-9771-F0EAD7F3B948}" type="datetimeFigureOut">
              <a:rPr lang="en-US" smtClean="0"/>
              <a:pPr/>
              <a:t>9/29/2018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525C6-8525-43B0-BB04-EC20B8966FD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667000" y="228600"/>
            <a:ext cx="3657600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nUp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THƠ “ </a:t>
            </a:r>
            <a:r>
              <a:rPr lang="en-US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Ông</a:t>
            </a:r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mặt</a:t>
            </a:r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trời</a:t>
            </a:r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”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5400" u="sng" dirty="0" err="1" smtClean="0">
                <a:solidFill>
                  <a:srgbClr val="7030A0"/>
                </a:solidFill>
              </a:rPr>
              <a:t>Hoạt</a:t>
            </a:r>
            <a:r>
              <a:rPr lang="en-US" sz="5400" u="sng" dirty="0" smtClean="0">
                <a:solidFill>
                  <a:srgbClr val="7030A0"/>
                </a:solidFill>
              </a:rPr>
              <a:t> </a:t>
            </a:r>
            <a:r>
              <a:rPr lang="en-US" sz="5400" u="sng" dirty="0" err="1" smtClean="0">
                <a:solidFill>
                  <a:srgbClr val="7030A0"/>
                </a:solidFill>
              </a:rPr>
              <a:t>động</a:t>
            </a:r>
            <a:r>
              <a:rPr lang="en-US" sz="5400" u="sng" dirty="0" smtClean="0">
                <a:solidFill>
                  <a:srgbClr val="7030A0"/>
                </a:solidFill>
              </a:rPr>
              <a:t> </a:t>
            </a:r>
            <a:r>
              <a:rPr lang="en-US" sz="5400" u="sng" dirty="0" err="1" smtClean="0">
                <a:solidFill>
                  <a:srgbClr val="7030A0"/>
                </a:solidFill>
              </a:rPr>
              <a:t>kết</a:t>
            </a:r>
            <a:r>
              <a:rPr lang="en-US" sz="5400" u="sng" dirty="0" smtClean="0">
                <a:solidFill>
                  <a:srgbClr val="7030A0"/>
                </a:solidFill>
              </a:rPr>
              <a:t> </a:t>
            </a:r>
            <a:r>
              <a:rPr lang="en-US" sz="5400" u="sng" dirty="0" err="1" smtClean="0">
                <a:solidFill>
                  <a:srgbClr val="7030A0"/>
                </a:solidFill>
              </a:rPr>
              <a:t>thúc</a:t>
            </a:r>
            <a:r>
              <a:rPr lang="en-US" sz="5400" u="sng" dirty="0" smtClean="0">
                <a:solidFill>
                  <a:srgbClr val="7030A0"/>
                </a:solidFill>
              </a:rPr>
              <a:t>: </a:t>
            </a:r>
            <a:r>
              <a:rPr lang="en-US" sz="5400" u="sng" dirty="0" err="1" smtClean="0">
                <a:solidFill>
                  <a:srgbClr val="7030A0"/>
                </a:solidFill>
              </a:rPr>
              <a:t>Trò</a:t>
            </a:r>
            <a:r>
              <a:rPr lang="en-US" sz="5400" u="sng" dirty="0" smtClean="0">
                <a:solidFill>
                  <a:srgbClr val="7030A0"/>
                </a:solidFill>
              </a:rPr>
              <a:t> </a:t>
            </a:r>
            <a:r>
              <a:rPr lang="en-US" sz="5400" u="sng" dirty="0" err="1" smtClean="0">
                <a:solidFill>
                  <a:srgbClr val="7030A0"/>
                </a:solidFill>
              </a:rPr>
              <a:t>chơi</a:t>
            </a:r>
            <a:endParaRPr lang="en-US" sz="5400" u="sng" dirty="0">
              <a:solidFill>
                <a:srgbClr val="7030A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800" y="1600200"/>
            <a:ext cx="7696200" cy="19050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oubleWave1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Xếp</a:t>
            </a:r>
            <a:r>
              <a:rPr lang="en-US" sz="54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cap="none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tranh</a:t>
            </a:r>
            <a:r>
              <a:rPr lang="en-US" sz="54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cap="none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theo</a:t>
            </a:r>
            <a:r>
              <a:rPr lang="en-US" sz="54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cap="none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nội</a:t>
            </a:r>
            <a:r>
              <a:rPr lang="en-US" sz="54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dung </a:t>
            </a:r>
            <a:r>
              <a:rPr lang="en-US" sz="5400" b="1" cap="none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bài</a:t>
            </a:r>
            <a:r>
              <a:rPr lang="en-US" sz="54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cap="none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thơ</a:t>
            </a:r>
            <a:endParaRPr lang="en-US" sz="5400" b="1" cap="none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Explosion 1 4"/>
          <p:cNvSpPr/>
          <p:nvPr/>
        </p:nvSpPr>
        <p:spPr>
          <a:xfrm>
            <a:off x="2743200" y="3962400"/>
            <a:ext cx="4267200" cy="2133600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FFFF00"/>
                </a:solidFill>
              </a:rPr>
              <a:t>Hết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</a:rPr>
              <a:t>giờ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76600" y="3124200"/>
            <a:ext cx="568194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Cảm</a:t>
            </a:r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ơn</a:t>
            </a:r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các</a:t>
            </a:r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cô</a:t>
            </a:r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giáo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tranh 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10" name="Explosion 1 9"/>
          <p:cNvSpPr/>
          <p:nvPr/>
        </p:nvSpPr>
        <p:spPr>
          <a:xfrm>
            <a:off x="228600" y="-228600"/>
            <a:ext cx="2743200" cy="3733800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838200" y="990600"/>
            <a:ext cx="1371600" cy="10668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 descr="tranh 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7" name="Explosion 1 6"/>
          <p:cNvSpPr/>
          <p:nvPr/>
        </p:nvSpPr>
        <p:spPr>
          <a:xfrm>
            <a:off x="152400" y="0"/>
            <a:ext cx="2895600" cy="2438400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838200" y="762000"/>
            <a:ext cx="1447800" cy="762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3"/>
          <p:cNvSpPr/>
          <p:nvPr/>
        </p:nvSpPr>
        <p:spPr>
          <a:xfrm>
            <a:off x="5486400" y="4419600"/>
            <a:ext cx="3962400" cy="1905000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rgbClr val="00B050"/>
                </a:solidFill>
              </a:rPr>
              <a:t>Tỏa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nắng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hai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mẹ</a:t>
            </a:r>
            <a:r>
              <a:rPr lang="en-US" sz="2000" dirty="0" smtClean="0">
                <a:solidFill>
                  <a:srgbClr val="00B050"/>
                </a:solidFill>
              </a:rPr>
              <a:t> con</a:t>
            </a:r>
          </a:p>
          <a:p>
            <a:pPr algn="ctr"/>
            <a:r>
              <a:rPr lang="en-US" sz="2000" dirty="0" err="1" smtClean="0">
                <a:solidFill>
                  <a:srgbClr val="00B050"/>
                </a:solidFill>
              </a:rPr>
              <a:t>Bóng</a:t>
            </a:r>
            <a:r>
              <a:rPr lang="en-US" sz="2000" dirty="0" smtClean="0">
                <a:solidFill>
                  <a:srgbClr val="00B050"/>
                </a:solidFill>
              </a:rPr>
              <a:t> con </a:t>
            </a:r>
            <a:r>
              <a:rPr lang="en-US" sz="2000" dirty="0" err="1" smtClean="0">
                <a:solidFill>
                  <a:srgbClr val="00B050"/>
                </a:solidFill>
              </a:rPr>
              <a:t>vè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bóng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mẹ</a:t>
            </a:r>
            <a:endParaRPr lang="en-US" sz="2000" dirty="0">
              <a:solidFill>
                <a:srgbClr val="00B050"/>
              </a:solidFill>
            </a:endParaRPr>
          </a:p>
          <a:p>
            <a:pPr algn="ctr"/>
            <a:r>
              <a:rPr lang="en-US" sz="2000" dirty="0" err="1" smtClean="0">
                <a:solidFill>
                  <a:srgbClr val="00B050"/>
                </a:solidFill>
              </a:rPr>
              <a:t>Dắt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nhau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đi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trên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đường</a:t>
            </a:r>
            <a:endParaRPr lang="en-US" sz="2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3"/>
          <p:cNvSpPr/>
          <p:nvPr/>
        </p:nvSpPr>
        <p:spPr>
          <a:xfrm>
            <a:off x="4419600" y="4648200"/>
            <a:ext cx="4343400" cy="1447800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rgbClr val="00B050"/>
                </a:solidFill>
              </a:rPr>
              <a:t>Ông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nhíu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mắt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nhìn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em</a:t>
            </a:r>
            <a:endParaRPr lang="en-US" sz="2000" dirty="0" smtClean="0">
              <a:solidFill>
                <a:srgbClr val="00B050"/>
              </a:solidFill>
            </a:endParaRPr>
          </a:p>
          <a:p>
            <a:pPr algn="ctr"/>
            <a:r>
              <a:rPr lang="en-US" sz="2000" dirty="0" err="1" smtClean="0">
                <a:solidFill>
                  <a:srgbClr val="00B050"/>
                </a:solidFill>
              </a:rPr>
              <a:t>Em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nhíu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mắt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nhìn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ông</a:t>
            </a:r>
            <a:endParaRPr lang="en-US" sz="2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3"/>
          <p:cNvSpPr/>
          <p:nvPr/>
        </p:nvSpPr>
        <p:spPr>
          <a:xfrm>
            <a:off x="5181600" y="4038600"/>
            <a:ext cx="4191000" cy="2971800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rgbClr val="00B050"/>
                </a:solidFill>
              </a:rPr>
              <a:t>Ông</a:t>
            </a:r>
            <a:r>
              <a:rPr lang="en-US" sz="2000" dirty="0" smtClean="0">
                <a:solidFill>
                  <a:srgbClr val="00B050"/>
                </a:solidFill>
              </a:rPr>
              <a:t> ở </a:t>
            </a:r>
            <a:r>
              <a:rPr lang="en-US" sz="2000" dirty="0" err="1" smtClean="0">
                <a:solidFill>
                  <a:srgbClr val="00B050"/>
                </a:solidFill>
              </a:rPr>
              <a:t>trên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trời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nhé</a:t>
            </a:r>
            <a:endParaRPr lang="en-US" sz="2000" dirty="0" smtClean="0">
              <a:solidFill>
                <a:srgbClr val="00B050"/>
              </a:solidFill>
            </a:endParaRPr>
          </a:p>
          <a:p>
            <a:pPr algn="ctr"/>
            <a:r>
              <a:rPr lang="en-US" sz="2000" dirty="0" err="1" smtClean="0">
                <a:solidFill>
                  <a:srgbClr val="00B050"/>
                </a:solidFill>
              </a:rPr>
              <a:t>Cháu</a:t>
            </a:r>
            <a:r>
              <a:rPr lang="en-US" sz="2000" dirty="0" smtClean="0">
                <a:solidFill>
                  <a:srgbClr val="00B050"/>
                </a:solidFill>
              </a:rPr>
              <a:t> ở </a:t>
            </a:r>
            <a:r>
              <a:rPr lang="en-US" sz="2000" dirty="0" err="1" smtClean="0">
                <a:solidFill>
                  <a:srgbClr val="00B050"/>
                </a:solidFill>
              </a:rPr>
              <a:t>dưới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này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thôi</a:t>
            </a:r>
            <a:endParaRPr lang="en-US" sz="2000" dirty="0" smtClean="0">
              <a:solidFill>
                <a:srgbClr val="00B050"/>
              </a:solidFill>
            </a:endParaRPr>
          </a:p>
          <a:p>
            <a:pPr algn="ctr"/>
            <a:r>
              <a:rPr lang="en-US" sz="2000" dirty="0" err="1" smtClean="0">
                <a:solidFill>
                  <a:srgbClr val="00B050"/>
                </a:solidFill>
              </a:rPr>
              <a:t>Hai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ông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cháu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cùng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cười</a:t>
            </a:r>
            <a:endParaRPr lang="en-US" sz="2000" dirty="0" smtClean="0">
              <a:solidFill>
                <a:srgbClr val="00B050"/>
              </a:solidFill>
            </a:endParaRPr>
          </a:p>
          <a:p>
            <a:pPr algn="ctr"/>
            <a:r>
              <a:rPr lang="en-US" sz="2000" dirty="0" err="1" smtClean="0">
                <a:solidFill>
                  <a:srgbClr val="00B050"/>
                </a:solidFill>
              </a:rPr>
              <a:t>Mẹ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cười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đi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bên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cạnh</a:t>
            </a:r>
            <a:endParaRPr lang="en-US" sz="2000" dirty="0" smtClean="0">
              <a:solidFill>
                <a:srgbClr val="00B050"/>
              </a:solidFill>
            </a:endParaRPr>
          </a:p>
          <a:p>
            <a:pPr algn="ctr"/>
            <a:r>
              <a:rPr lang="en-US" sz="2000" dirty="0" err="1" smtClean="0">
                <a:solidFill>
                  <a:srgbClr val="00B050"/>
                </a:solidFill>
              </a:rPr>
              <a:t>Ông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mặt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trời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óng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ánh</a:t>
            </a:r>
            <a:endParaRPr lang="en-US" sz="2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0600" y="2438400"/>
            <a:ext cx="637225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Đàm</a:t>
            </a:r>
            <a:r>
              <a:rPr lang="en-US" sz="54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thoại</a:t>
            </a:r>
            <a:r>
              <a:rPr lang="en-US" sz="54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</a:t>
            </a:r>
            <a:r>
              <a:rPr lang="en-US" sz="5400" b="1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trích</a:t>
            </a:r>
            <a:r>
              <a:rPr lang="en-US" sz="54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dẫn</a:t>
            </a:r>
            <a:r>
              <a:rPr lang="en-US" sz="5400" b="1" spc="50" dirty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en-US" sz="5400" b="1" spc="50" dirty="0" smtClean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en-US" sz="54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“ </a:t>
            </a:r>
            <a:r>
              <a:rPr lang="en-US" sz="5400" b="1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ông</a:t>
            </a:r>
            <a:r>
              <a:rPr lang="en-US" sz="54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mặt</a:t>
            </a:r>
            <a:r>
              <a:rPr lang="en-US" sz="54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trời</a:t>
            </a:r>
            <a:r>
              <a:rPr lang="en-US" sz="54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”</a:t>
            </a:r>
            <a:endParaRPr lang="en-US" sz="5400" b="1" cap="none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352800"/>
            <a:ext cx="8229600" cy="1143000"/>
          </a:xfrm>
        </p:spPr>
        <p:txBody>
          <a:bodyPr>
            <a:noAutofit/>
          </a:bodyPr>
          <a:lstStyle/>
          <a:p>
            <a:r>
              <a:rPr lang="en-US" sz="8000" dirty="0" err="1" smtClean="0">
                <a:solidFill>
                  <a:srgbClr val="FF0000"/>
                </a:solidFill>
              </a:rPr>
              <a:t>Trẻ</a:t>
            </a:r>
            <a:r>
              <a:rPr lang="en-US" sz="8000" dirty="0" smtClean="0">
                <a:solidFill>
                  <a:srgbClr val="FF0000"/>
                </a:solidFill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</a:rPr>
              <a:t>đọc</a:t>
            </a:r>
            <a:r>
              <a:rPr lang="en-US" sz="8000" dirty="0" smtClean="0">
                <a:solidFill>
                  <a:srgbClr val="FF0000"/>
                </a:solidFill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</a:rPr>
              <a:t>thơ</a:t>
            </a:r>
            <a:endParaRPr lang="en-US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90</Words>
  <Application>Microsoft Office PowerPoint</Application>
  <PresentationFormat>On-screen Show (4:3)</PresentationFormat>
  <Paragraphs>19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Trẻ đọc thơ</vt:lpstr>
      <vt:lpstr>Hoạt động kết thúc: Trò chơi</vt:lpstr>
      <vt:lpstr>PowerPoint Presentation</vt:lpstr>
    </vt:vector>
  </TitlesOfParts>
  <Company>andongnhi.violet.vn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andongnhi</dc:creator>
  <cp:lastModifiedBy>Inspiron 5537</cp:lastModifiedBy>
  <cp:revision>18</cp:revision>
  <dcterms:created xsi:type="dcterms:W3CDTF">2017-09-08T12:36:52Z</dcterms:created>
  <dcterms:modified xsi:type="dcterms:W3CDTF">2018-09-29T12:28:29Z</dcterms:modified>
</cp:coreProperties>
</file>